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67" r:id="rId3"/>
    <p:sldId id="266" r:id="rId4"/>
    <p:sldId id="269" r:id="rId5"/>
    <p:sldId id="262" r:id="rId6"/>
    <p:sldId id="259" r:id="rId7"/>
    <p:sldId id="260" r:id="rId8"/>
    <p:sldId id="268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44C1F-CABB-5747-8CD9-51A148BD77AF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08020-8FEA-DB42-BB9E-F6450B445536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elevision.telerama.fr/cine/tous-les-films_genre.php?genre=drame" TargetMode="External"/><Relationship Id="rId4" Type="http://schemas.openxmlformats.org/officeDocument/2006/relationships/hyperlink" Target="http://television.telerama.fr/personnalite/jeff-nichols,52379.php" TargetMode="External"/><Relationship Id="rId5" Type="http://schemas.openxmlformats.org/officeDocument/2006/relationships/hyperlink" Target="http://television.telerama.fr/personnalite/michael-shannon,62346.php" TargetMode="External"/><Relationship Id="rId6" Type="http://schemas.openxmlformats.org/officeDocument/2006/relationships/hyperlink" Target="http://television.telerama.fr/personnalite/jessica-chastain,443732.php" TargetMode="External"/><Relationship Id="rId7" Type="http://schemas.openxmlformats.org/officeDocument/2006/relationships/hyperlink" Target="http://television.telerama.fr/personnalite/tova-stewart,468090.php" TargetMode="External"/><Relationship Id="rId8" Type="http://schemas.openxmlformats.org/officeDocument/2006/relationships/hyperlink" Target="http://television.telerama.fr/cine/film_datesortie.php?date=20120104" TargetMode="External"/><Relationship Id="rId9" Type="http://schemas.openxmlformats.org/officeDocument/2006/relationships/hyperlink" Target="http://television.telerama.fr/cine/cannes/film.php?annee=cannes-2011&amp;tag=la-semaine-de-la-critique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http://</a:t>
            </a:r>
            <a:r>
              <a:rPr lang="fr-FR" smtClean="0"/>
              <a:t>www.dvdclassik.com/critique/solaris-tarkovski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08020-8FEA-DB42-BB9E-F6450B445536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Drame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réalisé en 2011 par </a:t>
            </a:r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Jeff Nichols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Avec </a:t>
            </a:r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/>
              </a:rPr>
              <a:t>Michael Shannon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 </a:t>
            </a:r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/>
              </a:rPr>
              <a:t>Jessica Chastain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 </a:t>
            </a:r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7"/>
              </a:rPr>
              <a:t>Tova Stewart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... 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Date de sortie : </a:t>
            </a:r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8"/>
              </a:rPr>
              <a:t>04 janvier 2012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 film est dans la sélection "</a:t>
            </a:r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9"/>
              </a:rPr>
              <a:t>semaine critique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du </a:t>
            </a:r>
            <a:r>
              <a:rPr lang="fr-FR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9"/>
              </a:rPr>
              <a:t>Festival de cannes 2011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r-FR" u="sng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08020-8FEA-DB42-BB9E-F6450B445536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Michael Shannon (Curtis) devant la</a:t>
            </a:r>
            <a:r>
              <a:rPr lang="fr-FR" baseline="0" dirty="0" smtClean="0"/>
              <a:t> tempête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08020-8FEA-DB42-BB9E-F6450B445536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</a:t>
            </a:r>
            <a:r>
              <a:rPr lang="fr-FR" dirty="0" smtClean="0"/>
              <a:t>’</a:t>
            </a:r>
            <a:r>
              <a:rPr lang="fr-FR" dirty="0" err="1" smtClean="0"/>
              <a:t>Œ</a:t>
            </a:r>
            <a:r>
              <a:rPr lang="fr-FR" dirty="0" smtClean="0"/>
              <a:t>il sur écran; anciennement </a:t>
            </a:r>
            <a:r>
              <a:rPr lang="fr-FR" dirty="0" err="1" smtClean="0"/>
              <a:t>films.blog.lemonde.fr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08020-8FEA-DB42-BB9E-F6450B445536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214DA-5170-CE41-9CA2-2B97385CF6DA}" type="datetimeFigureOut">
              <a:rPr lang="fr-FR" smtClean="0"/>
              <a:pPr/>
              <a:t>11/03/20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02BE2-64AB-B949-B8C4-3A987D20491F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066799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Les historiens et les sentiments</a:t>
            </a:r>
            <a:br>
              <a:rPr lang="fr-FR" sz="2400" dirty="0" smtClean="0"/>
            </a:br>
            <a:r>
              <a:rPr lang="fr-FR" sz="2400" dirty="0" smtClean="0"/>
              <a:t>exemples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4114800"/>
          </a:xfrm>
        </p:spPr>
        <p:txBody>
          <a:bodyPr>
            <a:normAutofit/>
          </a:bodyPr>
          <a:lstStyle/>
          <a:p>
            <a:pPr algn="l"/>
            <a:r>
              <a:rPr lang="fr-FR" sz="2400" u="sng" dirty="0" smtClean="0">
                <a:solidFill>
                  <a:schemeClr val="tx1"/>
                </a:solidFill>
              </a:rPr>
              <a:t>Philippe Ariès,</a:t>
            </a:r>
            <a:r>
              <a:rPr lang="fr-FR" sz="2400" dirty="0" smtClean="0">
                <a:solidFill>
                  <a:schemeClr val="tx1"/>
                </a:solidFill>
              </a:rPr>
              <a:t>  </a:t>
            </a:r>
            <a:r>
              <a:rPr lang="fr-FR" sz="2400" i="1" dirty="0" smtClean="0">
                <a:solidFill>
                  <a:schemeClr val="tx1"/>
                </a:solidFill>
              </a:rPr>
              <a:t>L’enfant et la vie familiale sous l’Ancien Régime</a:t>
            </a:r>
            <a:r>
              <a:rPr lang="fr-FR" sz="2400" dirty="0" smtClean="0">
                <a:solidFill>
                  <a:schemeClr val="tx1"/>
                </a:solidFill>
              </a:rPr>
              <a:t> 1960. </a:t>
            </a:r>
          </a:p>
          <a:p>
            <a:pPr algn="l"/>
            <a:r>
              <a:rPr lang="fr-FR" sz="2400" dirty="0" smtClean="0">
                <a:solidFill>
                  <a:schemeClr val="tx1"/>
                </a:solidFill>
              </a:rPr>
              <a:t> </a:t>
            </a:r>
            <a:r>
              <a:rPr lang="fr-FR" sz="2400" u="sng" dirty="0" smtClean="0">
                <a:solidFill>
                  <a:schemeClr val="tx1"/>
                </a:solidFill>
              </a:rPr>
              <a:t>Lucien Febvre</a:t>
            </a:r>
            <a:r>
              <a:rPr lang="fr-FR" sz="2400" dirty="0" smtClean="0">
                <a:solidFill>
                  <a:schemeClr val="tx1"/>
                </a:solidFill>
              </a:rPr>
              <a:t> </a:t>
            </a:r>
            <a:r>
              <a:rPr lang="fr-FR" sz="2400" i="1" dirty="0" smtClean="0">
                <a:solidFill>
                  <a:schemeClr val="tx1"/>
                </a:solidFill>
              </a:rPr>
              <a:t>Autour de l’Heptaméron, amour sacré, amour profane</a:t>
            </a:r>
            <a:r>
              <a:rPr lang="fr-FR" sz="2400" dirty="0" smtClean="0">
                <a:solidFill>
                  <a:schemeClr val="tx1"/>
                </a:solidFill>
              </a:rPr>
              <a:t>, 1944. </a:t>
            </a:r>
          </a:p>
          <a:p>
            <a:pPr algn="l"/>
            <a:r>
              <a:rPr lang="fr-FR" sz="2400" u="sng" dirty="0" smtClean="0">
                <a:solidFill>
                  <a:schemeClr val="tx1"/>
                </a:solidFill>
              </a:rPr>
              <a:t>Jean Delumeau</a:t>
            </a:r>
            <a:r>
              <a:rPr lang="fr-FR" sz="2400" dirty="0" smtClean="0">
                <a:solidFill>
                  <a:schemeClr val="tx1"/>
                </a:solidFill>
              </a:rPr>
              <a:t>, </a:t>
            </a:r>
            <a:r>
              <a:rPr lang="fr-FR" sz="2400" i="1" dirty="0" smtClean="0">
                <a:solidFill>
                  <a:schemeClr val="tx1"/>
                </a:solidFill>
              </a:rPr>
              <a:t>La peur en Occident </a:t>
            </a:r>
            <a:r>
              <a:rPr lang="fr-FR" sz="2400" i="1" dirty="0" err="1" smtClean="0">
                <a:solidFill>
                  <a:schemeClr val="tx1"/>
                </a:solidFill>
              </a:rPr>
              <a:t>XVIe-XVIIIe</a:t>
            </a:r>
            <a:r>
              <a:rPr lang="fr-FR" sz="2400" i="1" dirty="0" smtClean="0">
                <a:solidFill>
                  <a:schemeClr val="tx1"/>
                </a:solidFill>
              </a:rPr>
              <a:t> siècles</a:t>
            </a:r>
            <a:r>
              <a:rPr lang="fr-FR" sz="2400" dirty="0" smtClean="0">
                <a:solidFill>
                  <a:schemeClr val="tx1"/>
                </a:solidFill>
              </a:rPr>
              <a:t>, 1978.</a:t>
            </a:r>
          </a:p>
          <a:p>
            <a:pPr algn="l"/>
            <a:endParaRPr lang="fr-FR" sz="2400" dirty="0" smtClean="0">
              <a:solidFill>
                <a:schemeClr val="tx1"/>
              </a:solidFill>
            </a:endParaRPr>
          </a:p>
          <a:p>
            <a:pPr algn="l"/>
            <a:r>
              <a:rPr lang="fr-FR" sz="2400" dirty="0" smtClean="0">
                <a:solidFill>
                  <a:schemeClr val="tx1"/>
                </a:solidFill>
              </a:rPr>
              <a:t>Mais il y a aussi l’approche psychologique et sociologique des œuvres d’art qui permet de comprendre le sentiment dans l’histoire.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La </a:t>
            </a:r>
            <a:r>
              <a:rPr lang="fr-FR" sz="3200" dirty="0" smtClean="0"/>
              <a:t> </a:t>
            </a:r>
            <a:r>
              <a:rPr lang="fr-FR" sz="3200" dirty="0" smtClean="0"/>
              <a:t>peur chez Freud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5151299"/>
          </a:xfrm>
        </p:spPr>
        <p:txBody>
          <a:bodyPr/>
          <a:lstStyle/>
          <a:p>
            <a:pPr>
              <a:buNone/>
            </a:pPr>
            <a:r>
              <a:rPr lang="fr-FR" sz="2800" dirty="0" smtClean="0"/>
              <a:t>-  « L’inquiétante  étrangeté », (</a:t>
            </a:r>
            <a:r>
              <a:rPr lang="fr-FR" sz="2800" i="1" dirty="0" err="1" smtClean="0"/>
              <a:t>Das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Unheimliche</a:t>
            </a:r>
            <a:r>
              <a:rPr lang="fr-FR" sz="2800" dirty="0" smtClean="0"/>
              <a:t>) 1919</a:t>
            </a:r>
          </a:p>
          <a:p>
            <a:pPr>
              <a:buNone/>
            </a:pPr>
            <a:r>
              <a:rPr lang="fr-FR" sz="2800" i="1" dirty="0" smtClean="0"/>
              <a:t>In</a:t>
            </a:r>
            <a:r>
              <a:rPr lang="fr-FR" sz="2800" dirty="0" smtClean="0"/>
              <a:t> </a:t>
            </a:r>
            <a:r>
              <a:rPr lang="fr-FR" sz="2800" i="1" dirty="0" smtClean="0"/>
              <a:t>Essais de psychanalyse appliquée,  </a:t>
            </a:r>
            <a:r>
              <a:rPr lang="fr-FR" sz="2800" dirty="0" smtClean="0"/>
              <a:t>Gallimard. Tr. Fr. Marie Bonaparte</a:t>
            </a:r>
            <a:r>
              <a:rPr lang="fr-FR" sz="2800" dirty="0" smtClean="0"/>
              <a:t>.      </a:t>
            </a:r>
            <a:r>
              <a:rPr lang="fr-FR" sz="1800" dirty="0" smtClean="0"/>
              <a:t>É</a:t>
            </a:r>
            <a:r>
              <a:rPr lang="fr-FR" sz="1800" dirty="0" err="1" smtClean="0"/>
              <a:t>dition</a:t>
            </a:r>
            <a:r>
              <a:rPr lang="fr-FR" sz="1800" dirty="0" smtClean="0"/>
              <a:t> bilingue:</a:t>
            </a:r>
          </a:p>
        </p:txBody>
      </p:sp>
      <p:pic>
        <p:nvPicPr>
          <p:cNvPr id="4" name="Image 3" descr="Unknow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749342"/>
            <a:ext cx="2133600" cy="35018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Stephan </a:t>
            </a:r>
            <a:r>
              <a:rPr lang="fr-FR" sz="2800" dirty="0" err="1" smtClean="0"/>
              <a:t>Sweig</a:t>
            </a:r>
            <a:r>
              <a:rPr lang="fr-FR" sz="2800" dirty="0" smtClean="0"/>
              <a:t>, </a:t>
            </a:r>
            <a:r>
              <a:rPr lang="fr-FR" sz="2800" i="1" dirty="0" smtClean="0"/>
              <a:t>Le monde d’hier</a:t>
            </a:r>
            <a:r>
              <a:rPr lang="fr-FR" sz="2800" dirty="0" smtClean="0"/>
              <a:t>, 1942</a:t>
            </a:r>
            <a:br>
              <a:rPr lang="fr-FR" sz="2800" dirty="0" smtClean="0"/>
            </a:br>
            <a:r>
              <a:rPr lang="fr-FR" sz="2800" smtClean="0"/>
              <a:t>« C’était </a:t>
            </a:r>
            <a:r>
              <a:rPr lang="fr-FR" sz="2800" dirty="0" smtClean="0"/>
              <a:t>l’âge d’or de </a:t>
            </a:r>
            <a:r>
              <a:rPr lang="fr-FR" sz="2800" smtClean="0"/>
              <a:t>la sécurité »</a:t>
            </a:r>
            <a:endParaRPr lang="fr-FR" sz="2800" dirty="0"/>
          </a:p>
        </p:txBody>
      </p:sp>
      <p:pic>
        <p:nvPicPr>
          <p:cNvPr id="6" name="Espace réservé du contenu 5" descr="stefan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0610" r="-10610"/>
          <a:stretch>
            <a:fillRect/>
          </a:stretch>
        </p:blipFill>
        <p:spPr>
          <a:xfrm>
            <a:off x="-438150" y="1600201"/>
            <a:ext cx="6512092" cy="3581400"/>
          </a:xfrm>
        </p:spPr>
      </p:pic>
      <p:pic>
        <p:nvPicPr>
          <p:cNvPr id="7" name="Image 6" descr="Unknow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3942" y="1600201"/>
            <a:ext cx="2079458" cy="34657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Gunther Anders</a:t>
            </a:r>
            <a:endParaRPr lang="fr-FR" dirty="0"/>
          </a:p>
        </p:txBody>
      </p:sp>
      <p:pic>
        <p:nvPicPr>
          <p:cNvPr id="4" name="Espace réservé du contenu 3" descr="Unknown-2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106842" r="-106842"/>
          <a:stretch>
            <a:fillRect/>
          </a:stretch>
        </p:blipFill>
        <p:spPr>
          <a:xfrm>
            <a:off x="685800" y="1600200"/>
            <a:ext cx="8229600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dirty="0" smtClean="0">
                <a:latin typeface="Ayuthaya"/>
                <a:cs typeface="Ayuthaya"/>
              </a:rPr>
              <a:t>Andrei Tarkovski, </a:t>
            </a:r>
            <a:r>
              <a:rPr lang="fr-FR" sz="1600" i="1" dirty="0" smtClean="0">
                <a:latin typeface="Ayuthaya"/>
                <a:cs typeface="Ayuthaya"/>
              </a:rPr>
              <a:t>Solaris</a:t>
            </a:r>
            <a:r>
              <a:rPr lang="fr-FR" sz="1600" dirty="0" smtClean="0">
                <a:latin typeface="Ayuthaya"/>
                <a:cs typeface="Ayuthaya"/>
              </a:rPr>
              <a:t>, 1972</a:t>
            </a:r>
            <a:endParaRPr lang="fr-FR" sz="1600" dirty="0">
              <a:latin typeface="Ayuthaya"/>
              <a:cs typeface="Ayuthaya"/>
            </a:endParaRPr>
          </a:p>
        </p:txBody>
      </p:sp>
      <p:pic>
        <p:nvPicPr>
          <p:cNvPr id="4" name="Espace réservé du contenu 3" descr="critique-solaris-tarkovski8.JPG"/>
          <p:cNvPicPr>
            <a:picLocks noGrp="1" noChangeAspect="1"/>
          </p:cNvPicPr>
          <p:nvPr>
            <p:ph idx="1"/>
          </p:nvPr>
        </p:nvPicPr>
        <p:blipFill>
          <a:blip r:embed="rId3"/>
          <a:srcRect t="-10742" b="-10742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dirty="0" smtClean="0">
                <a:latin typeface="Ayuthaya"/>
                <a:cs typeface="Ayuthaya"/>
              </a:rPr>
              <a:t>Jeff </a:t>
            </a:r>
            <a:r>
              <a:rPr lang="fr-FR" sz="1800" dirty="0" err="1" smtClean="0">
                <a:latin typeface="Ayuthaya"/>
                <a:cs typeface="Ayuthaya"/>
              </a:rPr>
              <a:t>Nichols</a:t>
            </a:r>
            <a:r>
              <a:rPr lang="fr-FR" sz="1800" dirty="0" smtClean="0">
                <a:latin typeface="Ayuthaya"/>
                <a:cs typeface="Ayuthaya"/>
              </a:rPr>
              <a:t>, </a:t>
            </a:r>
            <a:r>
              <a:rPr lang="fr-FR" sz="1800" i="1" dirty="0" err="1" smtClean="0">
                <a:latin typeface="Ayuthaya"/>
                <a:cs typeface="Ayuthaya"/>
              </a:rPr>
              <a:t>Take</a:t>
            </a:r>
            <a:r>
              <a:rPr lang="fr-FR" sz="1800" i="1" dirty="0" smtClean="0">
                <a:latin typeface="Ayuthaya"/>
                <a:cs typeface="Ayuthaya"/>
              </a:rPr>
              <a:t> </a:t>
            </a:r>
            <a:r>
              <a:rPr lang="fr-FR" sz="1800" i="1" dirty="0" err="1" smtClean="0">
                <a:latin typeface="Ayuthaya"/>
                <a:cs typeface="Ayuthaya"/>
              </a:rPr>
              <a:t>Shelter</a:t>
            </a:r>
            <a:r>
              <a:rPr lang="fr-FR" sz="1800" dirty="0" smtClean="0">
                <a:latin typeface="Ayuthaya"/>
                <a:cs typeface="Ayuthaya"/>
              </a:rPr>
              <a:t>, 2011</a:t>
            </a:r>
            <a:endParaRPr lang="fr-FR" sz="1800" dirty="0">
              <a:latin typeface="Ayuthaya"/>
              <a:cs typeface="Ayuthaya"/>
            </a:endParaRPr>
          </a:p>
        </p:txBody>
      </p:sp>
      <p:pic>
        <p:nvPicPr>
          <p:cNvPr id="4" name="Espace réservé du contenu 3" descr="take-shelter-2011-brrip-movies-3.jpg"/>
          <p:cNvPicPr>
            <a:picLocks noGrp="1" noChangeAspect="1"/>
          </p:cNvPicPr>
          <p:nvPr>
            <p:ph idx="1"/>
          </p:nvPr>
        </p:nvPicPr>
        <p:blipFill>
          <a:blip r:embed="rId3"/>
          <a:srcRect t="-15127" b="-15127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dirty="0" smtClean="0">
                <a:latin typeface="Ayuthaya"/>
                <a:cs typeface="Ayuthaya"/>
              </a:rPr>
              <a:t>Jeff </a:t>
            </a:r>
            <a:r>
              <a:rPr lang="fr-FR" sz="1800" dirty="0" err="1">
                <a:latin typeface="Ayuthaya"/>
                <a:cs typeface="Ayuthaya"/>
              </a:rPr>
              <a:t>N</a:t>
            </a:r>
            <a:r>
              <a:rPr lang="fr-FR" sz="1800" dirty="0" err="1" smtClean="0">
                <a:latin typeface="Ayuthaya"/>
                <a:cs typeface="Ayuthaya"/>
              </a:rPr>
              <a:t>ichols</a:t>
            </a:r>
            <a:r>
              <a:rPr lang="fr-FR" sz="1800" dirty="0" smtClean="0">
                <a:latin typeface="Ayuthaya"/>
                <a:cs typeface="Ayuthaya"/>
              </a:rPr>
              <a:t>, </a:t>
            </a:r>
            <a:r>
              <a:rPr lang="fr-FR" sz="1800" i="1" dirty="0" err="1" smtClean="0">
                <a:latin typeface="Ayuthaya"/>
                <a:cs typeface="Ayuthaya"/>
              </a:rPr>
              <a:t>Take</a:t>
            </a:r>
            <a:r>
              <a:rPr lang="fr-FR" sz="1800" i="1" dirty="0" smtClean="0">
                <a:latin typeface="Ayuthaya"/>
                <a:cs typeface="Ayuthaya"/>
              </a:rPr>
              <a:t> </a:t>
            </a:r>
            <a:r>
              <a:rPr lang="fr-FR" sz="1800" i="1" dirty="0" err="1" smtClean="0">
                <a:latin typeface="Ayuthaya"/>
                <a:cs typeface="Ayuthaya"/>
              </a:rPr>
              <a:t>Shelter</a:t>
            </a:r>
            <a:r>
              <a:rPr lang="fr-FR" sz="1800" dirty="0" smtClean="0">
                <a:latin typeface="Ayuthaya"/>
                <a:cs typeface="Ayuthaya"/>
              </a:rPr>
              <a:t>, 2011</a:t>
            </a:r>
            <a:endParaRPr lang="fr-FR" sz="1800" dirty="0">
              <a:latin typeface="Ayuthaya"/>
              <a:cs typeface="Ayuthaya"/>
            </a:endParaRPr>
          </a:p>
        </p:txBody>
      </p:sp>
      <p:pic>
        <p:nvPicPr>
          <p:cNvPr id="4" name="Espace réservé du contenu 3" descr="take-shelter-movie_Michael-Shannon-3.jpg"/>
          <p:cNvPicPr>
            <a:picLocks noGrp="1" noChangeAspect="1"/>
          </p:cNvPicPr>
          <p:nvPr>
            <p:ph idx="1"/>
          </p:nvPr>
        </p:nvPicPr>
        <p:blipFill>
          <a:blip r:embed="rId3"/>
          <a:srcRect t="-14740" b="-14740"/>
          <a:stretch>
            <a:fillRect/>
          </a:stretch>
        </p:blipFill>
        <p:spPr/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melancholia-large.jpg"/>
          <p:cNvPicPr>
            <a:picLocks noGrp="1" noChangeAspect="1"/>
          </p:cNvPicPr>
          <p:nvPr>
            <p:ph idx="1"/>
          </p:nvPr>
        </p:nvPicPr>
        <p:blipFill>
          <a:blip r:embed="rId3"/>
          <a:srcRect t="-4996" b="-4996"/>
          <a:stretch>
            <a:fillRect/>
          </a:stretch>
        </p:blipFill>
        <p:spPr/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223</Words>
  <Application>Microsoft Macintosh PowerPoint</Application>
  <PresentationFormat>Présentation à l'écran (4:3)</PresentationFormat>
  <Paragraphs>25</Paragraphs>
  <Slides>8</Slides>
  <Notes>4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Les historiens et les sentiments exemples</vt:lpstr>
      <vt:lpstr>La  peur chez Freud</vt:lpstr>
      <vt:lpstr>Stephan Sweig, Le monde d’hier, 1942 « C’était l’âge d’or de la sécurité »</vt:lpstr>
      <vt:lpstr>Gunther Anders</vt:lpstr>
      <vt:lpstr>Andrei Tarkovski, Solaris, 1972</vt:lpstr>
      <vt:lpstr>Jeff Nichols, Take Shelter, 2011</vt:lpstr>
      <vt:lpstr>Jeff Nichols, Take Shelter, 2011</vt:lpstr>
      <vt:lpstr>Diapositive 8</vt:lpstr>
    </vt:vector>
  </TitlesOfParts>
  <Company>université de Paris Ouest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dominique ottavi</dc:creator>
  <cp:lastModifiedBy>dominique ottavi</cp:lastModifiedBy>
  <cp:revision>23</cp:revision>
  <cp:lastPrinted>2015-11-24T22:01:46Z</cp:lastPrinted>
  <dcterms:created xsi:type="dcterms:W3CDTF">2020-03-11T12:30:21Z</dcterms:created>
  <dcterms:modified xsi:type="dcterms:W3CDTF">2020-03-11T12:54:15Z</dcterms:modified>
</cp:coreProperties>
</file>